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3"/>
  </p:notesMasterIdLst>
  <p:sldIdLst>
    <p:sldId id="259" r:id="rId2"/>
  </p:sldIdLst>
  <p:sldSz cx="9144000" cy="6858000" type="screen4x3"/>
  <p:notesSz cx="7010400" cy="9296400"/>
  <p:embeddedFontLst>
    <p:embeddedFont>
      <p:font typeface="Cambria" panose="02040503050406030204" pitchFamily="18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88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g1AYlsx0DauVhovZh+YJVK72SV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666" y="96"/>
      </p:cViewPr>
      <p:guideLst>
        <p:guide orient="horz" pos="2160"/>
        <p:guide pos="2880"/>
        <p:guide orient="horz" pos="2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34" Type="http://customschemas.google.com/relationships/presentationmetadata" Target="metadata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37" Type="http://schemas.openxmlformats.org/officeDocument/2006/relationships/theme" Target="theme/theme1.xml"/><Relationship Id="rId5" Type="http://schemas.openxmlformats.org/officeDocument/2006/relationships/font" Target="fonts/font2.fntdata"/><Relationship Id="rId36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fd0f6d68ac_1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g2fd0f6d68ac_1_10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7" name="Google Shape;137;g2fd0f6d68ac_1_102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53643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226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440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43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01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52997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01046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554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79582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8551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77663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09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11" Type="http://schemas.openxmlformats.org/officeDocument/2006/relationships/image" Target="../media/image9.jpeg"/><Relationship Id="rId5" Type="http://schemas.openxmlformats.org/officeDocument/2006/relationships/image" Target="../media/image3.jp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86000"/>
          </a:schemeClr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0073" y="152400"/>
            <a:ext cx="8885382" cy="662709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9" name="Google Shape;112;g2839068a2fb_1_5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7227" y="1893635"/>
            <a:ext cx="5364660" cy="2378574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39" name="Google Shape;139;g2fd0f6d68ac_1_102"/>
          <p:cNvSpPr txBox="1"/>
          <p:nvPr/>
        </p:nvSpPr>
        <p:spPr>
          <a:xfrm>
            <a:off x="2513887" y="152400"/>
            <a:ext cx="44202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Vashon High School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Army JROTC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" name="Google Shape;140;g2fd0f6d68ac_1_1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66833" y="4715666"/>
            <a:ext cx="1876425" cy="1736437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1" name="Google Shape;141;g2fd0f6d68ac_1_102"/>
          <p:cNvSpPr txBox="1"/>
          <p:nvPr/>
        </p:nvSpPr>
        <p:spPr>
          <a:xfrm>
            <a:off x="2027227" y="332897"/>
            <a:ext cx="5364660" cy="1138065"/>
          </a:xfrm>
          <a:prstGeom prst="rect">
            <a:avLst/>
          </a:prstGeom>
          <a:solidFill>
            <a:srgbClr val="0000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Vashon High School Army </a:t>
            </a:r>
            <a:r>
              <a:rPr lang="en-US" sz="2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JROTC Wolverine Battalion</a:t>
            </a:r>
            <a:endParaRPr sz="26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Google Shape;142;g2fd0f6d68ac_1_102" descr="JROTCSSI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49687" y="340785"/>
            <a:ext cx="904978" cy="89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g2fd0f6d68ac_1_102" descr="JROTC%20patch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5369" y="300977"/>
            <a:ext cx="904978" cy="903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Untitle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37" y="4715665"/>
            <a:ext cx="1876425" cy="173643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JROTC Textbooks – Army Junior Reserve Officer Training Corp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756" y="4736448"/>
            <a:ext cx="1876425" cy="181956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Untitle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087" y="4715666"/>
            <a:ext cx="1876425" cy="1861133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Jrotc logo 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98" y="2242569"/>
            <a:ext cx="1524002" cy="122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Vashon High School Log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607" y="2242569"/>
            <a:ext cx="1333264" cy="126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</TotalTime>
  <Words>13</Words>
  <Application>Microsoft Office PowerPoint</Application>
  <PresentationFormat>On-screen Show (4:3)</PresentationFormat>
  <Paragraphs>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Cambria</vt:lpstr>
      <vt:lpstr>Calibri Light</vt:lpstr>
      <vt:lpstr>Calibri</vt:lpstr>
      <vt:lpstr>Arial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SLPS</dc:creator>
  <cp:lastModifiedBy>CCADMIN</cp:lastModifiedBy>
  <cp:revision>3</cp:revision>
  <dcterms:created xsi:type="dcterms:W3CDTF">2017-07-13T15:12:18Z</dcterms:created>
  <dcterms:modified xsi:type="dcterms:W3CDTF">2025-01-05T01:22:17Z</dcterms:modified>
</cp:coreProperties>
</file>